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6" r:id="rId2"/>
    <p:sldId id="260" r:id="rId3"/>
    <p:sldId id="261" r:id="rId4"/>
    <p:sldId id="262" r:id="rId5"/>
    <p:sldId id="258" r:id="rId6"/>
    <p:sldId id="259" r:id="rId7"/>
    <p:sldId id="257" r:id="rId8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117" dt="2024-10-01T19:53:27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21"/>
    <p:restoredTop sz="94682"/>
  </p:normalViewPr>
  <p:slideViewPr>
    <p:cSldViewPr snapToGrid="0">
      <p:cViewPr varScale="1">
        <p:scale>
          <a:sx n="78" d="100"/>
          <a:sy n="78" d="100"/>
        </p:scale>
        <p:origin x="2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10-01T19:53:30.902" v="881" actId="1076"/>
      <pc:docMkLst>
        <pc:docMk/>
      </pc:docMkLst>
      <pc:sldChg chg="addSp delSp modSp mod">
        <pc:chgData name="Maxwell Cook" userId="6270a8f4b8f62cae" providerId="LiveId" clId="{554EE395-C155-4842-9381-DC5EFB4929C4}" dt="2024-09-30T15:31:42.906" v="861" actId="1076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30T15:31:35.444" v="86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30T15:31:15.027" v="857" actId="1076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30T15:31:42.906" v="861" actId="1076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30T15:31:23.403" v="858" actId="1076"/>
          <ac:spMkLst>
            <pc:docMk/>
            <pc:sldMk cId="4002282328" sldId="256"/>
            <ac:spMk id="20" creationId="{F231DF59-F86A-4D62-BD76-9252EC05C96D}"/>
          </ac:spMkLst>
        </pc:spChg>
        <pc:picChg chg="add del mod">
          <ac:chgData name="Maxwell Cook" userId="6270a8f4b8f62cae" providerId="LiveId" clId="{554EE395-C155-4842-9381-DC5EFB4929C4}" dt="2024-09-28T00:23:39.561" v="621" actId="478"/>
          <ac:picMkLst>
            <pc:docMk/>
            <pc:sldMk cId="4002282328" sldId="256"/>
            <ac:picMk id="3" creationId="{9B4B95A9-9FB2-FE92-69C7-9F2518648F82}"/>
          </ac:picMkLst>
        </pc:picChg>
        <pc:picChg chg="add del mod">
          <ac:chgData name="Maxwell Cook" userId="6270a8f4b8f62cae" providerId="LiveId" clId="{554EE395-C155-4842-9381-DC5EFB4929C4}" dt="2024-09-28T00:37:30.200" v="653" actId="478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del mod">
          <ac:chgData name="Maxwell Cook" userId="6270a8f4b8f62cae" providerId="LiveId" clId="{554EE395-C155-4842-9381-DC5EFB4929C4}" dt="2024-09-28T00:36:33.374" v="636" actId="478"/>
          <ac:picMkLst>
            <pc:docMk/>
            <pc:sldMk cId="4002282328" sldId="256"/>
            <ac:picMk id="5" creationId="{6C471547-CAE4-7B8E-71A4-F1232E262A21}"/>
          </ac:picMkLst>
        </pc:picChg>
        <pc:picChg chg="add del mod">
          <ac:chgData name="Maxwell Cook" userId="6270a8f4b8f62cae" providerId="LiveId" clId="{554EE395-C155-4842-9381-DC5EFB4929C4}" dt="2024-09-28T00:38:45.363" v="661" actId="478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del mod">
          <ac:chgData name="Maxwell Cook" userId="6270a8f4b8f62cae" providerId="LiveId" clId="{554EE395-C155-4842-9381-DC5EFB4929C4}" dt="2024-09-28T00:52:30.085" v="686" actId="478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del mod">
          <ac:chgData name="Maxwell Cook" userId="6270a8f4b8f62cae" providerId="LiveId" clId="{554EE395-C155-4842-9381-DC5EFB4929C4}" dt="2024-09-28T00:37:06.953" v="645" actId="478"/>
          <ac:picMkLst>
            <pc:docMk/>
            <pc:sldMk cId="4002282328" sldId="256"/>
            <ac:picMk id="9" creationId="{FFB0C34B-2140-80CF-FD5C-309F0A524946}"/>
          </ac:picMkLst>
        </pc:picChg>
        <pc:picChg chg="add del mod">
          <ac:chgData name="Maxwell Cook" userId="6270a8f4b8f62cae" providerId="LiveId" clId="{554EE395-C155-4842-9381-DC5EFB4929C4}" dt="2024-09-28T00:52:30.558" v="687" actId="478"/>
          <ac:picMkLst>
            <pc:docMk/>
            <pc:sldMk cId="4002282328" sldId="256"/>
            <ac:picMk id="10" creationId="{074D9D73-9867-B428-ADDE-F0996B4BE0EF}"/>
          </ac:picMkLst>
        </pc:picChg>
        <pc:picChg chg="add del mod">
          <ac:chgData name="Maxwell Cook" userId="6270a8f4b8f62cae" providerId="LiveId" clId="{554EE395-C155-4842-9381-DC5EFB4929C4}" dt="2024-09-28T00:23:11.018" v="613" actId="478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15" creationId="{0B328FFA-F4DA-E194-A9FE-15F6EF26C90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1" creationId="{8BBC46A5-C8E2-2760-661E-3F81F7045F43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3" creationId="{EAAFA56B-EFE2-16ED-D456-C7896983414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add del mod">
          <ac:chgData name="Maxwell Cook" userId="6270a8f4b8f62cae" providerId="LiveId" clId="{554EE395-C155-4842-9381-DC5EFB4929C4}" dt="2024-09-28T00:50:57.129" v="670" actId="478"/>
          <ac:picMkLst>
            <pc:docMk/>
            <pc:sldMk cId="4002282328" sldId="256"/>
            <ac:picMk id="25" creationId="{DF4E67BD-F55A-79F4-C6D2-0D5BC8E0856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7" creationId="{A54CA17B-1BCA-E74D-8560-CB0FD9CC2184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9" creationId="{E7C839B9-B227-98FC-B537-FCF3E790B237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31" creationId="{3DE9C70A-1860-9380-0221-FCB51F5B320E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 ord">
        <pc:chgData name="Maxwell Cook" userId="6270a8f4b8f62cae" providerId="LiveId" clId="{554EE395-C155-4842-9381-DC5EFB4929C4}" dt="2024-09-24T14:43:11.047" v="453" actId="20578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  <pc:sldChg chg="addSp delSp modSp new mod">
        <pc:chgData name="Maxwell Cook" userId="6270a8f4b8f62cae" providerId="LiveId" clId="{554EE395-C155-4842-9381-DC5EFB4929C4}" dt="2024-09-19T16:46:43.992" v="388" actId="1076"/>
        <pc:sldMkLst>
          <pc:docMk/>
          <pc:sldMk cId="2609532179" sldId="258"/>
        </pc:sldMkLst>
        <pc:spChg chg="del">
          <ac:chgData name="Maxwell Cook" userId="6270a8f4b8f62cae" providerId="LiveId" clId="{554EE395-C155-4842-9381-DC5EFB4929C4}" dt="2024-09-19T16:35:36.435" v="258" actId="478"/>
          <ac:spMkLst>
            <pc:docMk/>
            <pc:sldMk cId="2609532179" sldId="258"/>
            <ac:spMk id="2" creationId="{2287ED2E-97D6-54BA-598B-4E188F373A8F}"/>
          </ac:spMkLst>
        </pc:spChg>
        <pc:spChg chg="del">
          <ac:chgData name="Maxwell Cook" userId="6270a8f4b8f62cae" providerId="LiveId" clId="{554EE395-C155-4842-9381-DC5EFB4929C4}" dt="2024-09-19T16:35:37.825" v="259" actId="478"/>
          <ac:spMkLst>
            <pc:docMk/>
            <pc:sldMk cId="2609532179" sldId="258"/>
            <ac:spMk id="3" creationId="{C3AF43DE-F361-B656-EEEE-7071F8E81245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14" creationId="{B4F88CEC-5903-9028-EA33-05B4E0AA5DD8}"/>
          </ac:spMkLst>
        </pc:spChg>
        <pc:spChg chg="add mod">
          <ac:chgData name="Maxwell Cook" userId="6270a8f4b8f62cae" providerId="LiveId" clId="{554EE395-C155-4842-9381-DC5EFB4929C4}" dt="2024-09-19T16:37:59" v="316"/>
          <ac:spMkLst>
            <pc:docMk/>
            <pc:sldMk cId="2609532179" sldId="258"/>
            <ac:spMk id="17" creationId="{7BFAC1AC-62C2-945A-A841-62DFCCF363A5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8" creationId="{9D3AB9B9-751B-AB69-F4FC-4A89A8104F6F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9" creationId="{CDE0C847-CE14-1282-4D4A-47AF92302FDB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22" creationId="{72814C13-957C-E7FF-4880-4929A547FC4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3" creationId="{4CF41D63-CB55-3EAA-867D-3D7485BAD96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4" creationId="{530DBA2D-2461-E9BE-451C-C51DC823A9BD}"/>
          </ac:spMkLst>
        </pc:spChg>
        <pc:spChg chg="add mod">
          <ac:chgData name="Maxwell Cook" userId="6270a8f4b8f62cae" providerId="LiveId" clId="{554EE395-C155-4842-9381-DC5EFB4929C4}" dt="2024-09-19T16:46:43.992" v="388" actId="1076"/>
          <ac:spMkLst>
            <pc:docMk/>
            <pc:sldMk cId="2609532179" sldId="258"/>
            <ac:spMk id="27" creationId="{C7E49F81-646B-180A-B6CA-BEDA67147E1E}"/>
          </ac:spMkLst>
        </pc:spChg>
        <pc:picChg chg="add del mod">
          <ac:chgData name="Maxwell Cook" userId="6270a8f4b8f62cae" providerId="LiveId" clId="{554EE395-C155-4842-9381-DC5EFB4929C4}" dt="2024-09-19T16:36:21.430" v="275" actId="478"/>
          <ac:picMkLst>
            <pc:docMk/>
            <pc:sldMk cId="2609532179" sldId="258"/>
            <ac:picMk id="5" creationId="{C6ABFE62-74AD-7A30-DDAD-EF8446272A2D}"/>
          </ac:picMkLst>
        </pc:picChg>
        <pc:picChg chg="add del mod">
          <ac:chgData name="Maxwell Cook" userId="6270a8f4b8f62cae" providerId="LiveId" clId="{554EE395-C155-4842-9381-DC5EFB4929C4}" dt="2024-09-19T16:36:21.029" v="274" actId="478"/>
          <ac:picMkLst>
            <pc:docMk/>
            <pc:sldMk cId="2609532179" sldId="258"/>
            <ac:picMk id="7" creationId="{EC6733D0-F24E-EE42-0537-E847AE02903B}"/>
          </ac:picMkLst>
        </pc:picChg>
        <pc:picChg chg="add del mod">
          <ac:chgData name="Maxwell Cook" userId="6270a8f4b8f62cae" providerId="LiveId" clId="{554EE395-C155-4842-9381-DC5EFB4929C4}" dt="2024-09-19T16:36:18.906" v="272" actId="478"/>
          <ac:picMkLst>
            <pc:docMk/>
            <pc:sldMk cId="2609532179" sldId="258"/>
            <ac:picMk id="9" creationId="{A7F80389-CF27-28BF-AF1D-5A140642A9FF}"/>
          </ac:picMkLst>
        </pc:picChg>
        <pc:picChg chg="add del mod">
          <ac:chgData name="Maxwell Cook" userId="6270a8f4b8f62cae" providerId="LiveId" clId="{554EE395-C155-4842-9381-DC5EFB4929C4}" dt="2024-09-19T16:36:20.446" v="273" actId="478"/>
          <ac:picMkLst>
            <pc:docMk/>
            <pc:sldMk cId="2609532179" sldId="258"/>
            <ac:picMk id="11" creationId="{A0BC1486-38CC-BE86-5364-AAD3740D2CBD}"/>
          </ac:picMkLst>
        </pc:picChg>
        <pc:picChg chg="add mod">
          <ac:chgData name="Maxwell Cook" userId="6270a8f4b8f62cae" providerId="LiveId" clId="{554EE395-C155-4842-9381-DC5EFB4929C4}" dt="2024-09-19T16:37:22.624" v="308" actId="1076"/>
          <ac:picMkLst>
            <pc:docMk/>
            <pc:sldMk cId="2609532179" sldId="258"/>
            <ac:picMk id="13" creationId="{60D472FF-588A-4F70-CCC9-4FE1DACABA61}"/>
          </ac:picMkLst>
        </pc:picChg>
        <pc:picChg chg="add mod">
          <ac:chgData name="Maxwell Cook" userId="6270a8f4b8f62cae" providerId="LiveId" clId="{554EE395-C155-4842-9381-DC5EFB4929C4}" dt="2024-09-19T16:37:47.087" v="315" actId="14100"/>
          <ac:picMkLst>
            <pc:docMk/>
            <pc:sldMk cId="2609532179" sldId="258"/>
            <ac:picMk id="16" creationId="{DD19B347-7909-96F9-A002-91CCE9BCACDB}"/>
          </ac:picMkLst>
        </pc:picChg>
        <pc:picChg chg="add mod">
          <ac:chgData name="Maxwell Cook" userId="6270a8f4b8f62cae" providerId="LiveId" clId="{554EE395-C155-4842-9381-DC5EFB4929C4}" dt="2024-09-19T16:38:59.357" v="329" actId="1076"/>
          <ac:picMkLst>
            <pc:docMk/>
            <pc:sldMk cId="2609532179" sldId="258"/>
            <ac:picMk id="21" creationId="{38806E75-17C1-F093-BDF4-24FFF999F94A}"/>
          </ac:picMkLst>
        </pc:picChg>
        <pc:picChg chg="add mod">
          <ac:chgData name="Maxwell Cook" userId="6270a8f4b8f62cae" providerId="LiveId" clId="{554EE395-C155-4842-9381-DC5EFB4929C4}" dt="2024-09-19T16:40:24.459" v="361" actId="167"/>
          <ac:picMkLst>
            <pc:docMk/>
            <pc:sldMk cId="2609532179" sldId="258"/>
            <ac:picMk id="26" creationId="{15884C10-2672-531F-8A02-C2152D7B1B7C}"/>
          </ac:picMkLst>
        </pc:picChg>
      </pc:sldChg>
      <pc:sldChg chg="addSp delSp modSp new mod ord">
        <pc:chgData name="Maxwell Cook" userId="6270a8f4b8f62cae" providerId="LiveId" clId="{554EE395-C155-4842-9381-DC5EFB4929C4}" dt="2024-09-24T14:43:18.351" v="454" actId="20578"/>
        <pc:sldMkLst>
          <pc:docMk/>
          <pc:sldMk cId="1099198964" sldId="259"/>
        </pc:sldMkLst>
        <pc:spChg chg="del">
          <ac:chgData name="Maxwell Cook" userId="6270a8f4b8f62cae" providerId="LiveId" clId="{554EE395-C155-4842-9381-DC5EFB4929C4}" dt="2024-09-19T16:50:36.924" v="391" actId="478"/>
          <ac:spMkLst>
            <pc:docMk/>
            <pc:sldMk cId="1099198964" sldId="259"/>
            <ac:spMk id="2" creationId="{9F91D721-71D6-7776-EA2E-65ADD0741885}"/>
          </ac:spMkLst>
        </pc:spChg>
        <pc:spChg chg="del">
          <ac:chgData name="Maxwell Cook" userId="6270a8f4b8f62cae" providerId="LiveId" clId="{554EE395-C155-4842-9381-DC5EFB4929C4}" dt="2024-09-19T16:50:38.650" v="392" actId="478"/>
          <ac:spMkLst>
            <pc:docMk/>
            <pc:sldMk cId="1099198964" sldId="259"/>
            <ac:spMk id="3" creationId="{AAEAD086-30A3-6A31-182D-75CB672E95C1}"/>
          </ac:spMkLst>
        </pc:spChg>
        <pc:spChg chg="add mod">
          <ac:chgData name="Maxwell Cook" userId="6270a8f4b8f62cae" providerId="LiveId" clId="{554EE395-C155-4842-9381-DC5EFB4929C4}" dt="2024-09-19T16:50:34.012" v="390"/>
          <ac:spMkLst>
            <pc:docMk/>
            <pc:sldMk cId="1099198964" sldId="259"/>
            <ac:spMk id="4" creationId="{353BE122-B945-D67D-5724-71724FC5FE34}"/>
          </ac:spMkLst>
        </pc:spChg>
        <pc:spChg chg="add mod">
          <ac:chgData name="Maxwell Cook" userId="6270a8f4b8f62cae" providerId="LiveId" clId="{554EE395-C155-4842-9381-DC5EFB4929C4}" dt="2024-09-19T16:52:20.246" v="411"/>
          <ac:spMkLst>
            <pc:docMk/>
            <pc:sldMk cId="1099198964" sldId="259"/>
            <ac:spMk id="11" creationId="{C17E090C-A9C0-6659-C891-415CC0E1D392}"/>
          </ac:spMkLst>
        </pc:spChg>
        <pc:spChg chg="add mod">
          <ac:chgData name="Maxwell Cook" userId="6270a8f4b8f62cae" providerId="LiveId" clId="{554EE395-C155-4842-9381-DC5EFB4929C4}" dt="2024-09-19T16:53:51.583" v="439" actId="1076"/>
          <ac:spMkLst>
            <pc:docMk/>
            <pc:sldMk cId="1099198964" sldId="259"/>
            <ac:spMk id="12" creationId="{6E57D167-CD10-4AF3-50EE-D7BA073949D3}"/>
          </ac:spMkLst>
        </pc:spChg>
        <pc:spChg chg="add mod">
          <ac:chgData name="Maxwell Cook" userId="6270a8f4b8f62cae" providerId="LiveId" clId="{554EE395-C155-4842-9381-DC5EFB4929C4}" dt="2024-09-19T16:53:00.029" v="427" actId="1076"/>
          <ac:spMkLst>
            <pc:docMk/>
            <pc:sldMk cId="1099198964" sldId="259"/>
            <ac:spMk id="13" creationId="{5142C14C-253C-AE22-43F2-37C6FCFE9AE4}"/>
          </ac:spMkLst>
        </pc:spChg>
        <pc:spChg chg="add mod">
          <ac:chgData name="Maxwell Cook" userId="6270a8f4b8f62cae" providerId="LiveId" clId="{554EE395-C155-4842-9381-DC5EFB4929C4}" dt="2024-09-19T16:54:04.047" v="448" actId="20577"/>
          <ac:spMkLst>
            <pc:docMk/>
            <pc:sldMk cId="1099198964" sldId="259"/>
            <ac:spMk id="16" creationId="{BFEABCF5-B755-DFBA-E927-AFD6753919A6}"/>
          </ac:spMkLst>
        </pc:spChg>
        <pc:picChg chg="add mod">
          <ac:chgData name="Maxwell Cook" userId="6270a8f4b8f62cae" providerId="LiveId" clId="{554EE395-C155-4842-9381-DC5EFB4929C4}" dt="2024-09-19T16:53:42.345" v="437" actId="1076"/>
          <ac:picMkLst>
            <pc:docMk/>
            <pc:sldMk cId="1099198964" sldId="259"/>
            <ac:picMk id="6" creationId="{67A23756-B1AF-CE73-B2F3-4B367EE30D53}"/>
          </ac:picMkLst>
        </pc:picChg>
        <pc:picChg chg="add mod">
          <ac:chgData name="Maxwell Cook" userId="6270a8f4b8f62cae" providerId="LiveId" clId="{554EE395-C155-4842-9381-DC5EFB4929C4}" dt="2024-09-19T16:52:24.077" v="412" actId="1076"/>
          <ac:picMkLst>
            <pc:docMk/>
            <pc:sldMk cId="1099198964" sldId="259"/>
            <ac:picMk id="8" creationId="{C58347EF-08EB-150B-D3EF-2A2C040712C5}"/>
          </ac:picMkLst>
        </pc:picChg>
        <pc:picChg chg="add mod">
          <ac:chgData name="Maxwell Cook" userId="6270a8f4b8f62cae" providerId="LiveId" clId="{554EE395-C155-4842-9381-DC5EFB4929C4}" dt="2024-09-19T16:53:45.700" v="438" actId="1076"/>
          <ac:picMkLst>
            <pc:docMk/>
            <pc:sldMk cId="1099198964" sldId="259"/>
            <ac:picMk id="10" creationId="{FD003395-92C0-1388-EA97-14846A01EE9C}"/>
          </ac:picMkLst>
        </pc:picChg>
        <pc:picChg chg="add mod">
          <ac:chgData name="Maxwell Cook" userId="6270a8f4b8f62cae" providerId="LiveId" clId="{554EE395-C155-4842-9381-DC5EFB4929C4}" dt="2024-09-19T16:53:38.758" v="436" actId="1076"/>
          <ac:picMkLst>
            <pc:docMk/>
            <pc:sldMk cId="1099198964" sldId="259"/>
            <ac:picMk id="15" creationId="{95D8B66F-FAFA-DE3B-44B2-73E0E50F7E9D}"/>
          </ac:picMkLst>
        </pc:picChg>
      </pc:sldChg>
      <pc:sldChg chg="addSp delSp modSp new mod">
        <pc:chgData name="Maxwell Cook" userId="6270a8f4b8f62cae" providerId="LiveId" clId="{554EE395-C155-4842-9381-DC5EFB4929C4}" dt="2024-09-30T15:30:09.395" v="849" actId="1076"/>
        <pc:sldMkLst>
          <pc:docMk/>
          <pc:sldMk cId="3595600145" sldId="260"/>
        </pc:sldMkLst>
        <pc:spChg chg="del">
          <ac:chgData name="Maxwell Cook" userId="6270a8f4b8f62cae" providerId="LiveId" clId="{554EE395-C155-4842-9381-DC5EFB4929C4}" dt="2024-09-20T22:08:10.323" v="450" actId="478"/>
          <ac:spMkLst>
            <pc:docMk/>
            <pc:sldMk cId="3595600145" sldId="260"/>
            <ac:spMk id="2" creationId="{2CD762F0-F237-36B9-E0B0-DD14FA255C5D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" creationId="{C8941E5E-52AA-3062-C5C3-A97C3EE25AC2}"/>
          </ac:spMkLst>
        </pc:spChg>
        <pc:spChg chg="del mod">
          <ac:chgData name="Maxwell Cook" userId="6270a8f4b8f62cae" providerId="LiveId" clId="{554EE395-C155-4842-9381-DC5EFB4929C4}" dt="2024-09-20T22:08:11.908" v="452" actId="478"/>
          <ac:spMkLst>
            <pc:docMk/>
            <pc:sldMk cId="3595600145" sldId="260"/>
            <ac:spMk id="3" creationId="{2E0ABEEB-755F-E9C1-B1E6-CC1016418725}"/>
          </ac:spMkLst>
        </pc:spChg>
        <pc:spChg chg="add del mod">
          <ac:chgData name="Maxwell Cook" userId="6270a8f4b8f62cae" providerId="LiveId" clId="{554EE395-C155-4842-9381-DC5EFB4929C4}" dt="2024-09-27T22:35:41.498" v="610" actId="478"/>
          <ac:spMkLst>
            <pc:docMk/>
            <pc:sldMk cId="3595600145" sldId="260"/>
            <ac:spMk id="11" creationId="{59A23117-93A2-E3FC-3BF0-FE6773163080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6" creationId="{1037C128-9BBC-D7CF-0A63-84C646A74CC6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7" creationId="{89530709-584B-C1DC-C598-ED55077E1EEA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8" creationId="{9EC1F874-F5ED-D3AE-EB7E-45816F55B2A6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9" creationId="{3382AAD1-4680-4EE1-0CC5-13E0455D73D3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0" creationId="{0ADDA5A8-E021-97C1-49EF-D8CAEBA63D51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1" creationId="{DCCE4A24-62A5-D0FA-7561-C781681E42F7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2" creationId="{B59C6338-3F68-31BD-92DC-EEB5796F7A1D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3" creationId="{BE8CF458-5083-55ED-B8A6-488BA09F68B1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4" creationId="{B39259E1-6C80-F087-E7B0-38A8BD954B53}"/>
          </ac:spMkLst>
        </pc:spChg>
        <pc:spChg chg="add del mod">
          <ac:chgData name="Maxwell Cook" userId="6270a8f4b8f62cae" providerId="LiveId" clId="{554EE395-C155-4842-9381-DC5EFB4929C4}" dt="2024-09-27T22:35:33.132" v="609"/>
          <ac:spMkLst>
            <pc:docMk/>
            <pc:sldMk cId="3595600145" sldId="260"/>
            <ac:spMk id="25" creationId="{26F9646F-7B94-141F-BC34-FE1D2F0A77BE}"/>
          </ac:spMkLst>
        </pc:spChg>
        <pc:picChg chg="add del mod">
          <ac:chgData name="Maxwell Cook" userId="6270a8f4b8f62cae" providerId="LiveId" clId="{554EE395-C155-4842-9381-DC5EFB4929C4}" dt="2024-09-27T21:55:16.903" v="530" actId="478"/>
          <ac:picMkLst>
            <pc:docMk/>
            <pc:sldMk cId="3595600145" sldId="260"/>
            <ac:picMk id="3" creationId="{8A7169AB-312C-C86E-71AC-6E042A5CC489}"/>
          </ac:picMkLst>
        </pc:picChg>
        <pc:picChg chg="add del mod">
          <ac:chgData name="Maxwell Cook" userId="6270a8f4b8f62cae" providerId="LiveId" clId="{554EE395-C155-4842-9381-DC5EFB4929C4}" dt="2024-09-27T21:55:29.137" v="532" actId="478"/>
          <ac:picMkLst>
            <pc:docMk/>
            <pc:sldMk cId="3595600145" sldId="260"/>
            <ac:picMk id="5" creationId="{761CB585-25C8-6BEA-C81A-3507DC3DFCBA}"/>
          </ac:picMkLst>
        </pc:picChg>
        <pc:picChg chg="add del mod">
          <ac:chgData name="Maxwell Cook" userId="6270a8f4b8f62cae" providerId="LiveId" clId="{554EE395-C155-4842-9381-DC5EFB4929C4}" dt="2024-09-27T21:56:11.788" v="534" actId="478"/>
          <ac:picMkLst>
            <pc:docMk/>
            <pc:sldMk cId="3595600145" sldId="260"/>
            <ac:picMk id="7" creationId="{67C1DCAB-DB70-D942-960B-319FF624C490}"/>
          </ac:picMkLst>
        </pc:picChg>
        <pc:picChg chg="add del mod">
          <ac:chgData name="Maxwell Cook" userId="6270a8f4b8f62cae" providerId="LiveId" clId="{554EE395-C155-4842-9381-DC5EFB4929C4}" dt="2024-09-27T22:15:01.551" v="548" actId="478"/>
          <ac:picMkLst>
            <pc:docMk/>
            <pc:sldMk cId="3595600145" sldId="260"/>
            <ac:picMk id="9" creationId="{0A6BEADA-9393-CFE4-EC98-4F2D3ADEA887}"/>
          </ac:picMkLst>
        </pc:picChg>
        <pc:picChg chg="add del mod">
          <ac:chgData name="Maxwell Cook" userId="6270a8f4b8f62cae" providerId="LiveId" clId="{554EE395-C155-4842-9381-DC5EFB4929C4}" dt="2024-09-27T22:31:45.656" v="553" actId="478"/>
          <ac:picMkLst>
            <pc:docMk/>
            <pc:sldMk cId="3595600145" sldId="260"/>
            <ac:picMk id="13" creationId="{81147604-CF2A-A6B3-18BE-D796AC5AEF6B}"/>
          </ac:picMkLst>
        </pc:picChg>
        <pc:picChg chg="add mod">
          <ac:chgData name="Maxwell Cook" userId="6270a8f4b8f62cae" providerId="LiveId" clId="{554EE395-C155-4842-9381-DC5EFB4929C4}" dt="2024-09-30T15:30:09.395" v="849" actId="1076"/>
          <ac:picMkLst>
            <pc:docMk/>
            <pc:sldMk cId="3595600145" sldId="260"/>
            <ac:picMk id="15" creationId="{066C02B9-971E-FA57-CA94-5E1070844F03}"/>
          </ac:picMkLst>
        </pc:picChg>
      </pc:sldChg>
      <pc:sldChg chg="addSp delSp modSp new mod">
        <pc:chgData name="Maxwell Cook" userId="6270a8f4b8f62cae" providerId="LiveId" clId="{554EE395-C155-4842-9381-DC5EFB4929C4}" dt="2024-10-01T19:53:30.902" v="881" actId="1076"/>
        <pc:sldMkLst>
          <pc:docMk/>
          <pc:sldMk cId="2752056671" sldId="261"/>
        </pc:sldMkLst>
        <pc:spChg chg="del">
          <ac:chgData name="Maxwell Cook" userId="6270a8f4b8f62cae" providerId="LiveId" clId="{554EE395-C155-4842-9381-DC5EFB4929C4}" dt="2024-09-24T15:09:58.813" v="460" actId="478"/>
          <ac:spMkLst>
            <pc:docMk/>
            <pc:sldMk cId="2752056671" sldId="261"/>
            <ac:spMk id="2" creationId="{A6591CD6-7629-5C82-7D8B-7B2A348D60E5}"/>
          </ac:spMkLst>
        </pc:spChg>
        <pc:spChg chg="del">
          <ac:chgData name="Maxwell Cook" userId="6270a8f4b8f62cae" providerId="LiveId" clId="{554EE395-C155-4842-9381-DC5EFB4929C4}" dt="2024-09-24T15:10:00.276" v="461" actId="478"/>
          <ac:spMkLst>
            <pc:docMk/>
            <pc:sldMk cId="2752056671" sldId="261"/>
            <ac:spMk id="3" creationId="{5402C812-A622-5C9D-25B1-3C0F906BF421}"/>
          </ac:spMkLst>
        </pc:spChg>
        <pc:spChg chg="add del mod">
          <ac:chgData name="Maxwell Cook" userId="6270a8f4b8f62cae" providerId="LiveId" clId="{554EE395-C155-4842-9381-DC5EFB4929C4}" dt="2024-09-24T15:10:35.402" v="472"/>
          <ac:spMkLst>
            <pc:docMk/>
            <pc:sldMk cId="2752056671" sldId="261"/>
            <ac:spMk id="8" creationId="{872C9E30-9720-5D86-BE60-D7AD620481FA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8" creationId="{F78DF688-A537-279A-0A4D-00ED0CA71A32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9" creationId="{0716343F-7400-F626-8679-639B2654B7B6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0" creationId="{6A25EAB4-6F7E-5A8E-B29B-9ABFC2C5CAE3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1" creationId="{EBC14A42-E4C5-9129-E7FE-BC77435CEFCC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2" creationId="{460483DB-4644-0A19-E2CC-892A6F48CDE5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3" creationId="{42C7C5F8-6D42-FFB6-1453-9237EECE4CAE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4" creationId="{11B3DEBD-D71A-8DB4-B3F7-AC2F6320BF38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5" creationId="{7D81E8A9-D853-CEAE-2AE9-2C510F65C133}"/>
          </ac:spMkLst>
        </pc:sp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2" creationId="{B11BD855-CD36-302B-CBAE-AFCD4DA3F588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3" creationId="{FBC6E709-2A5F-EA54-1D2B-BF2B257E1A26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4" creationId="{612860B0-ACCC-1E1E-381B-09D32B91456E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5" creationId="{BE187B61-DCE0-E6A3-C69A-37142723CA20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6" creationId="{44B44954-FB4B-B2E9-9025-D8F9082E526E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7" creationId="{FC8A12EB-A1D1-6EF4-D5DD-B6E16167D573}"/>
          </ac:picMkLst>
        </pc:picChg>
        <pc:picChg chg="add del mod">
          <ac:chgData name="Maxwell Cook" userId="6270a8f4b8f62cae" providerId="LiveId" clId="{554EE395-C155-4842-9381-DC5EFB4929C4}" dt="2024-10-01T19:53:22.518" v="877" actId="478"/>
          <ac:picMkLst>
            <pc:docMk/>
            <pc:sldMk cId="2752056671" sldId="261"/>
            <ac:picMk id="17" creationId="{EECAE5C0-B0D4-A389-68A5-82F111E206A5}"/>
          </ac:picMkLst>
        </pc:picChg>
        <pc:picChg chg="add mod">
          <ac:chgData name="Maxwell Cook" userId="6270a8f4b8f62cae" providerId="LiveId" clId="{554EE395-C155-4842-9381-DC5EFB4929C4}" dt="2024-10-01T19:51:19.851" v="875" actId="1076"/>
          <ac:picMkLst>
            <pc:docMk/>
            <pc:sldMk cId="2752056671" sldId="261"/>
            <ac:picMk id="19" creationId="{24958A7A-6C1D-86EE-98F3-EE99CAB8734A}"/>
          </ac:picMkLst>
        </pc:picChg>
        <pc:picChg chg="add mod">
          <ac:chgData name="Maxwell Cook" userId="6270a8f4b8f62cae" providerId="LiveId" clId="{554EE395-C155-4842-9381-DC5EFB4929C4}" dt="2024-10-01T19:51:25.533" v="876" actId="1076"/>
          <ac:picMkLst>
            <pc:docMk/>
            <pc:sldMk cId="2752056671" sldId="261"/>
            <ac:picMk id="21" creationId="{A08E31DA-1891-7190-A96F-6275B6973545}"/>
          </ac:picMkLst>
        </pc:picChg>
        <pc:picChg chg="add mod">
          <ac:chgData name="Maxwell Cook" userId="6270a8f4b8f62cae" providerId="LiveId" clId="{554EE395-C155-4842-9381-DC5EFB4929C4}" dt="2024-10-01T19:53:30.902" v="881" actId="1076"/>
          <ac:picMkLst>
            <pc:docMk/>
            <pc:sldMk cId="2752056671" sldId="261"/>
            <ac:picMk id="23" creationId="{D7724A0C-F607-997C-A20F-92ADA670A5DA}"/>
          </ac:picMkLst>
        </pc:picChg>
      </pc:sldChg>
      <pc:sldChg chg="delSp new mod">
        <pc:chgData name="Maxwell Cook" userId="6270a8f4b8f62cae" providerId="LiveId" clId="{554EE395-C155-4842-9381-DC5EFB4929C4}" dt="2024-09-30T04:44:29.235" v="834" actId="478"/>
        <pc:sldMkLst>
          <pc:docMk/>
          <pc:sldMk cId="143270189" sldId="262"/>
        </pc:sldMkLst>
        <pc:spChg chg="del">
          <ac:chgData name="Maxwell Cook" userId="6270a8f4b8f62cae" providerId="LiveId" clId="{554EE395-C155-4842-9381-DC5EFB4929C4}" dt="2024-09-30T04:44:27.562" v="833" actId="478"/>
          <ac:spMkLst>
            <pc:docMk/>
            <pc:sldMk cId="143270189" sldId="262"/>
            <ac:spMk id="2" creationId="{A08E8F7D-58CF-D354-9185-CA9549E507E0}"/>
          </ac:spMkLst>
        </pc:spChg>
        <pc:spChg chg="del">
          <ac:chgData name="Maxwell Cook" userId="6270a8f4b8f62cae" providerId="LiveId" clId="{554EE395-C155-4842-9381-DC5EFB4929C4}" dt="2024-09-30T04:44:29.235" v="834" actId="478"/>
          <ac:spMkLst>
            <pc:docMk/>
            <pc:sldMk cId="143270189" sldId="262"/>
            <ac:spMk id="3" creationId="{F561EEC0-A045-9294-FE86-998DDD93B40A}"/>
          </ac:spMkLst>
        </pc:spChg>
      </pc:sldChg>
      <pc:sldChg chg="addSp delSp modSp new del mod">
        <pc:chgData name="Maxwell Cook" userId="6270a8f4b8f62cae" providerId="LiveId" clId="{554EE395-C155-4842-9381-DC5EFB4929C4}" dt="2024-09-30T03:00:47.836" v="730" actId="2696"/>
        <pc:sldMkLst>
          <pc:docMk/>
          <pc:sldMk cId="170689159" sldId="262"/>
        </pc:sldMkLst>
        <pc:spChg chg="del">
          <ac:chgData name="Maxwell Cook" userId="6270a8f4b8f62cae" providerId="LiveId" clId="{554EE395-C155-4842-9381-DC5EFB4929C4}" dt="2024-09-24T15:12:34.703" v="477" actId="478"/>
          <ac:spMkLst>
            <pc:docMk/>
            <pc:sldMk cId="170689159" sldId="262"/>
            <ac:spMk id="2" creationId="{C7311625-0E7E-50CA-D67F-13B445AF0A01}"/>
          </ac:spMkLst>
        </pc:spChg>
        <pc:spChg chg="del">
          <ac:chgData name="Maxwell Cook" userId="6270a8f4b8f62cae" providerId="LiveId" clId="{554EE395-C155-4842-9381-DC5EFB4929C4}" dt="2024-09-24T15:12:35.714" v="478" actId="478"/>
          <ac:spMkLst>
            <pc:docMk/>
            <pc:sldMk cId="170689159" sldId="262"/>
            <ac:spMk id="3" creationId="{BF494723-8453-0C42-938A-52CEDF4B23E8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2" creationId="{1BF8D2CA-7811-F485-42ED-76091400C4F4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3" creationId="{5469437B-F171-655E-8BBA-43CD3E5E72C3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4" creationId="{D999CF6F-FFAC-C363-1111-EBE18027666E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5" creationId="{DA27269F-327F-AC18-E7D5-5567F6F14AF0}"/>
          </ac:spMkLst>
        </pc:sp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5" creationId="{231B371F-A837-511A-76C5-5BE49C24874D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7" creationId="{30B5E054-28C3-123C-0C36-D202D6304E09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9" creationId="{6319A5E7-D2EB-7C97-4306-6DAA371F56D7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11" creationId="{732F7CC1-F185-2CF5-71ED-36D862F85ADC}"/>
          </ac:picMkLst>
        </pc:picChg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10/1/24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DE9C70A-1860-9380-0221-FCB51F5B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95" y="6295390"/>
            <a:ext cx="3078005" cy="2120602"/>
          </a:xfrm>
          <a:prstGeom prst="rect">
            <a:avLst/>
          </a:prstGeom>
        </p:spPr>
      </p:pic>
      <p:pic>
        <p:nvPicPr>
          <p:cNvPr id="29" name="Picture 2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7C839B9-B227-98FC-B537-FCF3E790B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3" y="6295390"/>
            <a:ext cx="3078005" cy="2120602"/>
          </a:xfrm>
          <a:prstGeom prst="rect">
            <a:avLst/>
          </a:prstGeom>
        </p:spPr>
      </p:pic>
      <p:pic>
        <p:nvPicPr>
          <p:cNvPr id="23" name="Picture 2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AAFA56B-EFE2-16ED-D456-C7896983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34" y="4099915"/>
            <a:ext cx="3078005" cy="2058184"/>
          </a:xfrm>
          <a:prstGeom prst="rect">
            <a:avLst/>
          </a:prstGeom>
        </p:spPr>
      </p:pic>
      <p:pic>
        <p:nvPicPr>
          <p:cNvPr id="27" name="Picture 2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4CA17B-1BCA-E74D-8560-CB0FD9CC2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67" y="4099915"/>
            <a:ext cx="3078005" cy="2058184"/>
          </a:xfrm>
          <a:prstGeom prst="rect">
            <a:avLst/>
          </a:prstGeom>
        </p:spPr>
      </p:pic>
      <p:pic>
        <p:nvPicPr>
          <p:cNvPr id="21" name="Picture 20" descr="A map of denver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8BBC46A5-C8E2-2760-661E-3F81F7045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63" y="486258"/>
            <a:ext cx="2923271" cy="350465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B328FFA-F4DA-E194-A9FE-15F6EF26C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98" y="512406"/>
            <a:ext cx="3148479" cy="345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5925" y="36831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46015" y="36831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592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4601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61725" y="611655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50125" y="6119453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383266" y="1535458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CN</a:t>
            </a:r>
          </a:p>
        </p:txBody>
      </p:sp>
      <p:pic>
        <p:nvPicPr>
          <p:cNvPr id="15" name="Picture 14" descr="A collage of squares&#10;&#10;Description automatically generated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1" y="252416"/>
            <a:ext cx="5304938" cy="8269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427958" y="751072"/>
            <a:ext cx="349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412328" y="7175624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422825" y="553837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451679" y="6328565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441183" y="4748183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403019" y="399608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395650" y="3144832"/>
            <a:ext cx="375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413931" y="2354641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373648" y="7960275"/>
            <a:ext cx="391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WS</a:t>
            </a:r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24958A7A-6C1D-86EE-98F3-EE99CAB87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693"/>
            <a:ext cx="6858000" cy="2934586"/>
          </a:xfrm>
          <a:prstGeom prst="rect">
            <a:avLst/>
          </a:prstGeom>
        </p:spPr>
      </p:pic>
      <p:pic>
        <p:nvPicPr>
          <p:cNvPr id="21" name="Picture 20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A08E31DA-1891-7190-A96F-6275B6973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6279"/>
            <a:ext cx="6858000" cy="2838174"/>
          </a:xfrm>
          <a:prstGeom prst="rect">
            <a:avLst/>
          </a:prstGeom>
        </p:spPr>
      </p:pic>
      <p:pic>
        <p:nvPicPr>
          <p:cNvPr id="23" name="Picture 2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D7724A0C-F607-997C-A20F-92ADA670A5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9876"/>
            <a:ext cx="6858000" cy="27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7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3" y="449475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410749"/>
            <a:ext cx="3340182" cy="2768600"/>
          </a:xfrm>
          <a:prstGeom prst="rect">
            <a:avLst/>
          </a:prstGeom>
        </p:spPr>
      </p:pic>
      <p:pic>
        <p:nvPicPr>
          <p:cNvPr id="10" name="Picture 9" descr="A chart with numbers and a number on it&#10;&#10;Description automatically generated with medium confidence">
            <a:extLst>
              <a:ext uri="{FF2B5EF4-FFF2-40B4-BE49-F238E27FC236}">
                <a16:creationId xmlns:a16="http://schemas.microsoft.com/office/drawing/2014/main" id="{FD003395-92C0-1388-EA97-14846A01E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4287213"/>
            <a:ext cx="2950214" cy="2976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69358" y="5652172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529829" y="1113006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Resnet-18</a:t>
            </a:r>
          </a:p>
        </p:txBody>
      </p:sp>
      <p:pic>
        <p:nvPicPr>
          <p:cNvPr id="15" name="Picture 14" descr="A chart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95D8B66F-FAFA-DE3B-44B2-73E0E50F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405" y="1159293"/>
            <a:ext cx="3025373" cy="3020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555204" y="111300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2542</TotalTime>
  <Words>74</Words>
  <Application>Microsoft Macintosh PowerPoint</Application>
  <PresentationFormat>Custom</PresentationFormat>
  <Paragraphs>32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2024-10-01T19:53:32Z</dcterms:modified>
</cp:coreProperties>
</file>